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4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396EA0-9D17-43A1-A5EB-B846F4D7CC88}" v="503" dt="2019-11-11T00:24:55.7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48" y="93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y Slocombe" userId="09c37e5b6e0eca9d" providerId="LiveId" clId="{F1396EA0-9D17-43A1-A5EB-B846F4D7CC88}"/>
    <pc:docChg chg="undo custSel addSld modSld sldOrd">
      <pc:chgData name="Amy Slocombe" userId="09c37e5b6e0eca9d" providerId="LiveId" clId="{F1396EA0-9D17-43A1-A5EB-B846F4D7CC88}" dt="2019-11-10T09:24:13.100" v="2593" actId="20577"/>
      <pc:docMkLst>
        <pc:docMk/>
      </pc:docMkLst>
      <pc:sldChg chg="modSp">
        <pc:chgData name="Amy Slocombe" userId="09c37e5b6e0eca9d" providerId="LiveId" clId="{F1396EA0-9D17-43A1-A5EB-B846F4D7CC88}" dt="2019-11-09T22:27:50.610" v="2553" actId="404"/>
        <pc:sldMkLst>
          <pc:docMk/>
          <pc:sldMk cId="2949886042" sldId="257"/>
        </pc:sldMkLst>
        <pc:spChg chg="mod">
          <ac:chgData name="Amy Slocombe" userId="09c37e5b6e0eca9d" providerId="LiveId" clId="{F1396EA0-9D17-43A1-A5EB-B846F4D7CC88}" dt="2019-11-09T22:27:50.610" v="2553" actId="404"/>
          <ac:spMkLst>
            <pc:docMk/>
            <pc:sldMk cId="2949886042" sldId="257"/>
            <ac:spMk id="2" creationId="{4FC81A23-262F-4A08-8C91-E694487322F6}"/>
          </ac:spMkLst>
        </pc:spChg>
      </pc:sldChg>
      <pc:sldChg chg="modSp">
        <pc:chgData name="Amy Slocombe" userId="09c37e5b6e0eca9d" providerId="LiveId" clId="{F1396EA0-9D17-43A1-A5EB-B846F4D7CC88}" dt="2019-11-09T22:28:47.637" v="2582" actId="948"/>
        <pc:sldMkLst>
          <pc:docMk/>
          <pc:sldMk cId="2939299358" sldId="261"/>
        </pc:sldMkLst>
        <pc:spChg chg="mod">
          <ac:chgData name="Amy Slocombe" userId="09c37e5b6e0eca9d" providerId="LiveId" clId="{F1396EA0-9D17-43A1-A5EB-B846F4D7CC88}" dt="2019-11-09T22:28:47.637" v="2582" actId="948"/>
          <ac:spMkLst>
            <pc:docMk/>
            <pc:sldMk cId="2939299358" sldId="261"/>
            <ac:spMk id="4" creationId="{13E5276B-E3F4-4D1C-A657-456231297D58}"/>
          </ac:spMkLst>
        </pc:spChg>
      </pc:sldChg>
      <pc:sldChg chg="modSp">
        <pc:chgData name="Amy Slocombe" userId="09c37e5b6e0eca9d" providerId="LiveId" clId="{F1396EA0-9D17-43A1-A5EB-B846F4D7CC88}" dt="2019-11-09T22:16:34.145" v="2036" actId="1035"/>
        <pc:sldMkLst>
          <pc:docMk/>
          <pc:sldMk cId="1314640918" sldId="262"/>
        </pc:sldMkLst>
        <pc:spChg chg="mod">
          <ac:chgData name="Amy Slocombe" userId="09c37e5b6e0eca9d" providerId="LiveId" clId="{F1396EA0-9D17-43A1-A5EB-B846F4D7CC88}" dt="2019-11-08T19:55:31.368" v="740" actId="14100"/>
          <ac:spMkLst>
            <pc:docMk/>
            <pc:sldMk cId="1314640918" sldId="262"/>
            <ac:spMk id="2" creationId="{2E177C96-4042-4977-93C7-0E0D249EE3B6}"/>
          </ac:spMkLst>
        </pc:spChg>
        <pc:spChg chg="mod">
          <ac:chgData name="Amy Slocombe" userId="09c37e5b6e0eca9d" providerId="LiveId" clId="{F1396EA0-9D17-43A1-A5EB-B846F4D7CC88}" dt="2019-11-09T22:16:34.145" v="2036" actId="1035"/>
          <ac:spMkLst>
            <pc:docMk/>
            <pc:sldMk cId="1314640918" sldId="262"/>
            <ac:spMk id="7" creationId="{C4328EF1-5084-4F44-8A71-32780832C82F}"/>
          </ac:spMkLst>
        </pc:spChg>
      </pc:sldChg>
      <pc:sldChg chg="modSp">
        <pc:chgData name="Amy Slocombe" userId="09c37e5b6e0eca9d" providerId="LiveId" clId="{F1396EA0-9D17-43A1-A5EB-B846F4D7CC88}" dt="2019-11-09T22:16:41.371" v="2051" actId="1035"/>
        <pc:sldMkLst>
          <pc:docMk/>
          <pc:sldMk cId="2077730620" sldId="263"/>
        </pc:sldMkLst>
        <pc:spChg chg="mod">
          <ac:chgData name="Amy Slocombe" userId="09c37e5b6e0eca9d" providerId="LiveId" clId="{F1396EA0-9D17-43A1-A5EB-B846F4D7CC88}" dt="2019-11-08T19:55:42.513" v="746" actId="20577"/>
          <ac:spMkLst>
            <pc:docMk/>
            <pc:sldMk cId="2077730620" sldId="263"/>
            <ac:spMk id="2" creationId="{2E177C96-4042-4977-93C7-0E0D249EE3B6}"/>
          </ac:spMkLst>
        </pc:spChg>
        <pc:spChg chg="mod">
          <ac:chgData name="Amy Slocombe" userId="09c37e5b6e0eca9d" providerId="LiveId" clId="{F1396EA0-9D17-43A1-A5EB-B846F4D7CC88}" dt="2019-11-09T22:16:41.371" v="2051" actId="1035"/>
          <ac:spMkLst>
            <pc:docMk/>
            <pc:sldMk cId="2077730620" sldId="263"/>
            <ac:spMk id="7" creationId="{C4328EF1-5084-4F44-8A71-32780832C82F}"/>
          </ac:spMkLst>
        </pc:spChg>
      </pc:sldChg>
      <pc:sldChg chg="modSp">
        <pc:chgData name="Amy Slocombe" userId="09c37e5b6e0eca9d" providerId="LiveId" clId="{F1396EA0-9D17-43A1-A5EB-B846F4D7CC88}" dt="2019-11-09T22:29:08.377" v="2591" actId="20577"/>
        <pc:sldMkLst>
          <pc:docMk/>
          <pc:sldMk cId="3586756147" sldId="264"/>
        </pc:sldMkLst>
        <pc:spChg chg="mod">
          <ac:chgData name="Amy Slocombe" userId="09c37e5b6e0eca9d" providerId="LiveId" clId="{F1396EA0-9D17-43A1-A5EB-B846F4D7CC88}" dt="2019-11-09T22:29:08.377" v="2591" actId="20577"/>
          <ac:spMkLst>
            <pc:docMk/>
            <pc:sldMk cId="3586756147" sldId="264"/>
            <ac:spMk id="2" creationId="{2E177C96-4042-4977-93C7-0E0D249EE3B6}"/>
          </ac:spMkLst>
        </pc:spChg>
        <pc:spChg chg="mod">
          <ac:chgData name="Amy Slocombe" userId="09c37e5b6e0eca9d" providerId="LiveId" clId="{F1396EA0-9D17-43A1-A5EB-B846F4D7CC88}" dt="2019-11-09T22:16:49.112" v="2066" actId="1035"/>
          <ac:spMkLst>
            <pc:docMk/>
            <pc:sldMk cId="3586756147" sldId="264"/>
            <ac:spMk id="7" creationId="{C4328EF1-5084-4F44-8A71-32780832C82F}"/>
          </ac:spMkLst>
        </pc:spChg>
      </pc:sldChg>
      <pc:sldChg chg="modSp">
        <pc:chgData name="Amy Slocombe" userId="09c37e5b6e0eca9d" providerId="LiveId" clId="{F1396EA0-9D17-43A1-A5EB-B846F4D7CC88}" dt="2019-11-09T22:22:45.935" v="2531" actId="20577"/>
        <pc:sldMkLst>
          <pc:docMk/>
          <pc:sldMk cId="1487010444" sldId="265"/>
        </pc:sldMkLst>
        <pc:spChg chg="mod">
          <ac:chgData name="Amy Slocombe" userId="09c37e5b6e0eca9d" providerId="LiveId" clId="{F1396EA0-9D17-43A1-A5EB-B846F4D7CC88}" dt="2019-11-08T19:56:05.681" v="791" actId="6549"/>
          <ac:spMkLst>
            <pc:docMk/>
            <pc:sldMk cId="1487010444" sldId="265"/>
            <ac:spMk id="2" creationId="{2E177C96-4042-4977-93C7-0E0D249EE3B6}"/>
          </ac:spMkLst>
        </pc:spChg>
        <pc:spChg chg="mod">
          <ac:chgData name="Amy Slocombe" userId="09c37e5b6e0eca9d" providerId="LiveId" clId="{F1396EA0-9D17-43A1-A5EB-B846F4D7CC88}" dt="2019-11-09T22:22:45.935" v="2531" actId="20577"/>
          <ac:spMkLst>
            <pc:docMk/>
            <pc:sldMk cId="1487010444" sldId="265"/>
            <ac:spMk id="7" creationId="{C4328EF1-5084-4F44-8A71-32780832C82F}"/>
          </ac:spMkLst>
        </pc:spChg>
      </pc:sldChg>
      <pc:sldChg chg="modSp">
        <pc:chgData name="Amy Slocombe" userId="09c37e5b6e0eca9d" providerId="LiveId" clId="{F1396EA0-9D17-43A1-A5EB-B846F4D7CC88}" dt="2019-11-09T22:17:04.152" v="2096" actId="1035"/>
        <pc:sldMkLst>
          <pc:docMk/>
          <pc:sldMk cId="2348617978" sldId="266"/>
        </pc:sldMkLst>
        <pc:spChg chg="mod">
          <ac:chgData name="Amy Slocombe" userId="09c37e5b6e0eca9d" providerId="LiveId" clId="{F1396EA0-9D17-43A1-A5EB-B846F4D7CC88}" dt="2019-11-08T19:56:22.626" v="815" actId="20577"/>
          <ac:spMkLst>
            <pc:docMk/>
            <pc:sldMk cId="2348617978" sldId="266"/>
            <ac:spMk id="2" creationId="{2E177C96-4042-4977-93C7-0E0D249EE3B6}"/>
          </ac:spMkLst>
        </pc:spChg>
        <pc:spChg chg="mod">
          <ac:chgData name="Amy Slocombe" userId="09c37e5b6e0eca9d" providerId="LiveId" clId="{F1396EA0-9D17-43A1-A5EB-B846F4D7CC88}" dt="2019-11-09T22:17:04.152" v="2096" actId="1035"/>
          <ac:spMkLst>
            <pc:docMk/>
            <pc:sldMk cId="2348617978" sldId="266"/>
            <ac:spMk id="7" creationId="{C4328EF1-5084-4F44-8A71-32780832C82F}"/>
          </ac:spMkLst>
        </pc:spChg>
      </pc:sldChg>
      <pc:sldChg chg="delSp modSp">
        <pc:chgData name="Amy Slocombe" userId="09c37e5b6e0eca9d" providerId="LiveId" clId="{F1396EA0-9D17-43A1-A5EB-B846F4D7CC88}" dt="2019-11-10T09:24:13.100" v="2593" actId="20577"/>
        <pc:sldMkLst>
          <pc:docMk/>
          <pc:sldMk cId="1677599811" sldId="267"/>
        </pc:sldMkLst>
        <pc:spChg chg="mod">
          <ac:chgData name="Amy Slocombe" userId="09c37e5b6e0eca9d" providerId="LiveId" clId="{F1396EA0-9D17-43A1-A5EB-B846F4D7CC88}" dt="2019-11-08T19:56:28.364" v="818" actId="20577"/>
          <ac:spMkLst>
            <pc:docMk/>
            <pc:sldMk cId="1677599811" sldId="267"/>
            <ac:spMk id="2" creationId="{2E177C96-4042-4977-93C7-0E0D249EE3B6}"/>
          </ac:spMkLst>
        </pc:spChg>
        <pc:spChg chg="mod">
          <ac:chgData name="Amy Slocombe" userId="09c37e5b6e0eca9d" providerId="LiveId" clId="{F1396EA0-9D17-43A1-A5EB-B846F4D7CC88}" dt="2019-11-10T09:24:13.100" v="2593" actId="20577"/>
          <ac:spMkLst>
            <pc:docMk/>
            <pc:sldMk cId="1677599811" sldId="267"/>
            <ac:spMk id="7" creationId="{C4328EF1-5084-4F44-8A71-32780832C82F}"/>
          </ac:spMkLst>
        </pc:spChg>
        <pc:picChg chg="del">
          <ac:chgData name="Amy Slocombe" userId="09c37e5b6e0eca9d" providerId="LiveId" clId="{F1396EA0-9D17-43A1-A5EB-B846F4D7CC88}" dt="2019-11-08T03:44:49.311" v="47" actId="478"/>
          <ac:picMkLst>
            <pc:docMk/>
            <pc:sldMk cId="1677599811" sldId="267"/>
            <ac:picMk id="5" creationId="{2FA5D976-7BFC-4EAA-BF92-C89672FF41C0}"/>
          </ac:picMkLst>
        </pc:picChg>
      </pc:sldChg>
      <pc:sldChg chg="addSp delSp modSp add">
        <pc:chgData name="Amy Slocombe" userId="09c37e5b6e0eca9d" providerId="LiveId" clId="{F1396EA0-9D17-43A1-A5EB-B846F4D7CC88}" dt="2019-11-08T04:01:02.679" v="234" actId="14100"/>
        <pc:sldMkLst>
          <pc:docMk/>
          <pc:sldMk cId="1221839802" sldId="268"/>
        </pc:sldMkLst>
        <pc:spChg chg="del">
          <ac:chgData name="Amy Slocombe" userId="09c37e5b6e0eca9d" providerId="LiveId" clId="{F1396EA0-9D17-43A1-A5EB-B846F4D7CC88}" dt="2019-11-08T03:52:50.747" v="51" actId="478"/>
          <ac:spMkLst>
            <pc:docMk/>
            <pc:sldMk cId="1221839802" sldId="268"/>
            <ac:spMk id="2" creationId="{2E177C96-4042-4977-93C7-0E0D249EE3B6}"/>
          </ac:spMkLst>
        </pc:spChg>
        <pc:spChg chg="add del mod">
          <ac:chgData name="Amy Slocombe" userId="09c37e5b6e0eca9d" providerId="LiveId" clId="{F1396EA0-9D17-43A1-A5EB-B846F4D7CC88}" dt="2019-11-08T03:52:52.400" v="52" actId="478"/>
          <ac:spMkLst>
            <pc:docMk/>
            <pc:sldMk cId="1221839802" sldId="268"/>
            <ac:spMk id="5" creationId="{758D238D-E8EA-4475-9407-8FA067D0787E}"/>
          </ac:spMkLst>
        </pc:spChg>
        <pc:spChg chg="del">
          <ac:chgData name="Amy Slocombe" userId="09c37e5b6e0eca9d" providerId="LiveId" clId="{F1396EA0-9D17-43A1-A5EB-B846F4D7CC88}" dt="2019-11-08T03:52:53.594" v="53" actId="478"/>
          <ac:spMkLst>
            <pc:docMk/>
            <pc:sldMk cId="1221839802" sldId="268"/>
            <ac:spMk id="7" creationId="{C4328EF1-5084-4F44-8A71-32780832C82F}"/>
          </ac:spMkLst>
        </pc:spChg>
        <pc:picChg chg="del mod">
          <ac:chgData name="Amy Slocombe" userId="09c37e5b6e0eca9d" providerId="LiveId" clId="{F1396EA0-9D17-43A1-A5EB-B846F4D7CC88}" dt="2019-11-08T03:52:54.546" v="55" actId="478"/>
          <ac:picMkLst>
            <pc:docMk/>
            <pc:sldMk cId="1221839802" sldId="268"/>
            <ac:picMk id="3" creationId="{E511684F-E195-4393-8CBE-20E2E858304E}"/>
          </ac:picMkLst>
        </pc:picChg>
        <pc:picChg chg="add del mod modCrop">
          <ac:chgData name="Amy Slocombe" userId="09c37e5b6e0eca9d" providerId="LiveId" clId="{F1396EA0-9D17-43A1-A5EB-B846F4D7CC88}" dt="2019-11-08T04:00:16.504" v="228" actId="478"/>
          <ac:picMkLst>
            <pc:docMk/>
            <pc:sldMk cId="1221839802" sldId="268"/>
            <ac:picMk id="6" creationId="{34A697E5-907E-400F-8C46-C36A3EBDBF69}"/>
          </ac:picMkLst>
        </pc:picChg>
        <pc:picChg chg="add mod">
          <ac:chgData name="Amy Slocombe" userId="09c37e5b6e0eca9d" providerId="LiveId" clId="{F1396EA0-9D17-43A1-A5EB-B846F4D7CC88}" dt="2019-11-08T04:01:02.679" v="234" actId="14100"/>
          <ac:picMkLst>
            <pc:docMk/>
            <pc:sldMk cId="1221839802" sldId="268"/>
            <ac:picMk id="8" creationId="{4AAD15E2-7668-4B67-B81F-9AE0FFC36C61}"/>
          </ac:picMkLst>
        </pc:picChg>
      </pc:sldChg>
      <pc:sldChg chg="addSp delSp modSp add">
        <pc:chgData name="Amy Slocombe" userId="09c37e5b6e0eca9d" providerId="LiveId" clId="{F1396EA0-9D17-43A1-A5EB-B846F4D7CC88}" dt="2019-11-08T04:00:11.770" v="227" actId="1038"/>
        <pc:sldMkLst>
          <pc:docMk/>
          <pc:sldMk cId="3504592445" sldId="269"/>
        </pc:sldMkLst>
        <pc:picChg chg="add mod modCrop">
          <ac:chgData name="Amy Slocombe" userId="09c37e5b6e0eca9d" providerId="LiveId" clId="{F1396EA0-9D17-43A1-A5EB-B846F4D7CC88}" dt="2019-11-08T04:00:11.770" v="227" actId="1038"/>
          <ac:picMkLst>
            <pc:docMk/>
            <pc:sldMk cId="3504592445" sldId="269"/>
            <ac:picMk id="2" creationId="{C1EAAA91-A2CF-4B0E-B385-99B40F2E1D83}"/>
          </ac:picMkLst>
        </pc:picChg>
        <pc:picChg chg="del">
          <ac:chgData name="Amy Slocombe" userId="09c37e5b6e0eca9d" providerId="LiveId" clId="{F1396EA0-9D17-43A1-A5EB-B846F4D7CC88}" dt="2019-11-08T03:59:37.319" v="200" actId="478"/>
          <ac:picMkLst>
            <pc:docMk/>
            <pc:sldMk cId="3504592445" sldId="269"/>
            <ac:picMk id="6" creationId="{34A697E5-907E-400F-8C46-C36A3EBDBF69}"/>
          </ac:picMkLst>
        </pc:picChg>
      </pc:sldChg>
      <pc:sldChg chg="addSp modSp add ord modAnim">
        <pc:chgData name="Amy Slocombe" userId="09c37e5b6e0eca9d" providerId="LiveId" clId="{F1396EA0-9D17-43A1-A5EB-B846F4D7CC88}" dt="2019-11-09T22:17:18.667" v="2126" actId="1035"/>
        <pc:sldMkLst>
          <pc:docMk/>
          <pc:sldMk cId="822957622" sldId="270"/>
        </pc:sldMkLst>
        <pc:spChg chg="mod">
          <ac:chgData name="Amy Slocombe" userId="09c37e5b6e0eca9d" providerId="LiveId" clId="{F1396EA0-9D17-43A1-A5EB-B846F4D7CC88}" dt="2019-11-08T19:56:58.470" v="823" actId="20577"/>
          <ac:spMkLst>
            <pc:docMk/>
            <pc:sldMk cId="822957622" sldId="270"/>
            <ac:spMk id="2" creationId="{2E177C96-4042-4977-93C7-0E0D249EE3B6}"/>
          </ac:spMkLst>
        </pc:spChg>
        <pc:spChg chg="add mod">
          <ac:chgData name="Amy Slocombe" userId="09c37e5b6e0eca9d" providerId="LiveId" clId="{F1396EA0-9D17-43A1-A5EB-B846F4D7CC88}" dt="2019-11-09T01:35:11.234" v="1004" actId="1036"/>
          <ac:spMkLst>
            <pc:docMk/>
            <pc:sldMk cId="822957622" sldId="270"/>
            <ac:spMk id="4" creationId="{52BC9BE4-2FF4-44AA-9CF8-DC9BECE0E0FE}"/>
          </ac:spMkLst>
        </pc:spChg>
        <pc:spChg chg="add mod">
          <ac:chgData name="Amy Slocombe" userId="09c37e5b6e0eca9d" providerId="LiveId" clId="{F1396EA0-9D17-43A1-A5EB-B846F4D7CC88}" dt="2019-11-09T01:35:11.234" v="1004" actId="1036"/>
          <ac:spMkLst>
            <pc:docMk/>
            <pc:sldMk cId="822957622" sldId="270"/>
            <ac:spMk id="5" creationId="{92FD63A8-A4E3-4907-A75E-9BC888BA1BD1}"/>
          </ac:spMkLst>
        </pc:spChg>
        <pc:spChg chg="mod">
          <ac:chgData name="Amy Slocombe" userId="09c37e5b6e0eca9d" providerId="LiveId" clId="{F1396EA0-9D17-43A1-A5EB-B846F4D7CC88}" dt="2019-11-09T22:17:18.667" v="2126" actId="1035"/>
          <ac:spMkLst>
            <pc:docMk/>
            <pc:sldMk cId="822957622" sldId="270"/>
            <ac:spMk id="7" creationId="{C4328EF1-5084-4F44-8A71-32780832C82F}"/>
          </ac:spMkLst>
        </pc:spChg>
      </pc:sldChg>
      <pc:sldChg chg="addSp delSp modSp add delAnim modAnim">
        <pc:chgData name="Amy Slocombe" userId="09c37e5b6e0eca9d" providerId="LiveId" clId="{F1396EA0-9D17-43A1-A5EB-B846F4D7CC88}" dt="2019-11-09T22:17:26.139" v="2141" actId="1035"/>
        <pc:sldMkLst>
          <pc:docMk/>
          <pc:sldMk cId="407020488" sldId="271"/>
        </pc:sldMkLst>
        <pc:spChg chg="mod">
          <ac:chgData name="Amy Slocombe" userId="09c37e5b6e0eca9d" providerId="LiveId" clId="{F1396EA0-9D17-43A1-A5EB-B846F4D7CC88}" dt="2019-11-08T19:57:02.428" v="826" actId="20577"/>
          <ac:spMkLst>
            <pc:docMk/>
            <pc:sldMk cId="407020488" sldId="271"/>
            <ac:spMk id="2" creationId="{2E177C96-4042-4977-93C7-0E0D249EE3B6}"/>
          </ac:spMkLst>
        </pc:spChg>
        <pc:spChg chg="add del mod">
          <ac:chgData name="Amy Slocombe" userId="09c37e5b6e0eca9d" providerId="LiveId" clId="{F1396EA0-9D17-43A1-A5EB-B846F4D7CC88}" dt="2019-11-09T09:04:09.641" v="1042" actId="478"/>
          <ac:spMkLst>
            <pc:docMk/>
            <pc:sldMk cId="407020488" sldId="271"/>
            <ac:spMk id="4" creationId="{8DFE5D91-34DD-4259-980D-9F97F018B133}"/>
          </ac:spMkLst>
        </pc:spChg>
        <pc:spChg chg="add del mod">
          <ac:chgData name="Amy Slocombe" userId="09c37e5b6e0eca9d" providerId="LiveId" clId="{F1396EA0-9D17-43A1-A5EB-B846F4D7CC88}" dt="2019-11-09T09:04:11.045" v="1043" actId="478"/>
          <ac:spMkLst>
            <pc:docMk/>
            <pc:sldMk cId="407020488" sldId="271"/>
            <ac:spMk id="5" creationId="{A43C68FD-6010-42FA-939A-E279012CD482}"/>
          </ac:spMkLst>
        </pc:spChg>
        <pc:spChg chg="mod">
          <ac:chgData name="Amy Slocombe" userId="09c37e5b6e0eca9d" providerId="LiveId" clId="{F1396EA0-9D17-43A1-A5EB-B846F4D7CC88}" dt="2019-11-09T22:17:26.139" v="2141" actId="1035"/>
          <ac:spMkLst>
            <pc:docMk/>
            <pc:sldMk cId="407020488" sldId="271"/>
            <ac:spMk id="7" creationId="{C4328EF1-5084-4F44-8A71-32780832C82F}"/>
          </ac:spMkLst>
        </pc:spChg>
      </pc:sldChg>
      <pc:sldChg chg="addSp modSp add modAnim">
        <pc:chgData name="Amy Slocombe" userId="09c37e5b6e0eca9d" providerId="LiveId" clId="{F1396EA0-9D17-43A1-A5EB-B846F4D7CC88}" dt="2019-11-09T22:17:41.271" v="2171" actId="1035"/>
        <pc:sldMkLst>
          <pc:docMk/>
          <pc:sldMk cId="1820766200" sldId="272"/>
        </pc:sldMkLst>
        <pc:spChg chg="mod">
          <ac:chgData name="Amy Slocombe" userId="09c37e5b6e0eca9d" providerId="LiveId" clId="{F1396EA0-9D17-43A1-A5EB-B846F4D7CC88}" dt="2019-11-08T19:57:15.184" v="829" actId="20577"/>
          <ac:spMkLst>
            <pc:docMk/>
            <pc:sldMk cId="1820766200" sldId="272"/>
            <ac:spMk id="2" creationId="{2E177C96-4042-4977-93C7-0E0D249EE3B6}"/>
          </ac:spMkLst>
        </pc:spChg>
        <pc:spChg chg="add mod">
          <ac:chgData name="Amy Slocombe" userId="09c37e5b6e0eca9d" providerId="LiveId" clId="{F1396EA0-9D17-43A1-A5EB-B846F4D7CC88}" dt="2019-11-09T01:37:27.786" v="1034" actId="1076"/>
          <ac:spMkLst>
            <pc:docMk/>
            <pc:sldMk cId="1820766200" sldId="272"/>
            <ac:spMk id="4" creationId="{34F659CC-20C6-4E83-9415-C9D22A7725BA}"/>
          </ac:spMkLst>
        </pc:spChg>
        <pc:spChg chg="mod">
          <ac:chgData name="Amy Slocombe" userId="09c37e5b6e0eca9d" providerId="LiveId" clId="{F1396EA0-9D17-43A1-A5EB-B846F4D7CC88}" dt="2019-11-09T22:17:41.271" v="2171" actId="1035"/>
          <ac:spMkLst>
            <pc:docMk/>
            <pc:sldMk cId="1820766200" sldId="272"/>
            <ac:spMk id="7" creationId="{C4328EF1-5084-4F44-8A71-32780832C82F}"/>
          </ac:spMkLst>
        </pc:spChg>
      </pc:sldChg>
      <pc:sldChg chg="modSp add">
        <pc:chgData name="Amy Slocombe" userId="09c37e5b6e0eca9d" providerId="LiveId" clId="{F1396EA0-9D17-43A1-A5EB-B846F4D7CC88}" dt="2019-11-09T22:17:48.540" v="2186" actId="1035"/>
        <pc:sldMkLst>
          <pc:docMk/>
          <pc:sldMk cId="3829467404" sldId="273"/>
        </pc:sldMkLst>
        <pc:spChg chg="mod">
          <ac:chgData name="Amy Slocombe" userId="09c37e5b6e0eca9d" providerId="LiveId" clId="{F1396EA0-9D17-43A1-A5EB-B846F4D7CC88}" dt="2019-11-08T20:13:30.727" v="860" actId="20577"/>
          <ac:spMkLst>
            <pc:docMk/>
            <pc:sldMk cId="3829467404" sldId="273"/>
            <ac:spMk id="2" creationId="{2E177C96-4042-4977-93C7-0E0D249EE3B6}"/>
          </ac:spMkLst>
        </pc:spChg>
        <pc:spChg chg="mod">
          <ac:chgData name="Amy Slocombe" userId="09c37e5b6e0eca9d" providerId="LiveId" clId="{F1396EA0-9D17-43A1-A5EB-B846F4D7CC88}" dt="2019-11-09T22:17:48.540" v="2186" actId="1035"/>
          <ac:spMkLst>
            <pc:docMk/>
            <pc:sldMk cId="3829467404" sldId="273"/>
            <ac:spMk id="7" creationId="{C4328EF1-5084-4F44-8A71-32780832C82F}"/>
          </ac:spMkLst>
        </pc:spChg>
      </pc:sldChg>
      <pc:sldChg chg="addSp modSp add modAnim">
        <pc:chgData name="Amy Slocombe" userId="09c37e5b6e0eca9d" providerId="LiveId" clId="{F1396EA0-9D17-43A1-A5EB-B846F4D7CC88}" dt="2019-11-09T22:17:34.007" v="2156" actId="1035"/>
        <pc:sldMkLst>
          <pc:docMk/>
          <pc:sldMk cId="2852070397" sldId="274"/>
        </pc:sldMkLst>
        <pc:spChg chg="add mod">
          <ac:chgData name="Amy Slocombe" userId="09c37e5b6e0eca9d" providerId="LiveId" clId="{F1396EA0-9D17-43A1-A5EB-B846F4D7CC88}" dt="2019-11-09T09:11:02.600" v="1742" actId="20577"/>
          <ac:spMkLst>
            <pc:docMk/>
            <pc:sldMk cId="2852070397" sldId="274"/>
            <ac:spMk id="6" creationId="{F1FB0C96-9A14-48F0-8563-2D285B131064}"/>
          </ac:spMkLst>
        </pc:spChg>
        <pc:spChg chg="mod">
          <ac:chgData name="Amy Slocombe" userId="09c37e5b6e0eca9d" providerId="LiveId" clId="{F1396EA0-9D17-43A1-A5EB-B846F4D7CC88}" dt="2019-11-09T22:17:34.007" v="2156" actId="1035"/>
          <ac:spMkLst>
            <pc:docMk/>
            <pc:sldMk cId="2852070397" sldId="274"/>
            <ac:spMk id="7" creationId="{C4328EF1-5084-4F44-8A71-32780832C82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8A129-A917-4A12-88D0-58C1CC035A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C23DC2-D258-4B79-84A5-A80FE937D1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E6C7C-218C-4FAD-8D80-77F1F0661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6E7C-AB54-43D0-9895-FFD9146DB76E}" type="datetimeFigureOut">
              <a:rPr lang="en-AU" smtClean="0"/>
              <a:t>11/11/2019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7D6B4-BC1F-4FC3-AFEB-8CB7DC54C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A9C5A-1578-48A3-8DEF-263210AB4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0A7F-CAFE-4C08-994C-BFC438AF01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5590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1C2D4-6664-4358-9DE0-F64F8130B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952724-A130-49C1-8732-7859886CA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5A9E0-285D-4E2A-9EF9-37A2834FD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6E7C-AB54-43D0-9895-FFD9146DB76E}" type="datetimeFigureOut">
              <a:rPr lang="en-AU" smtClean="0"/>
              <a:t>11/11/2019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FA95F-DD19-4FF3-9A98-44A5640D4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E0873-1947-4A2B-B646-776AAB077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0A7F-CAFE-4C08-994C-BFC438AF01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3756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7A3AE1-D4FC-4DEB-A940-8F27F3D0D7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76D1C2-2FCA-4CCD-B197-8282AB21D5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C6BC2C-67B7-492E-A115-B943AC4B4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6E7C-AB54-43D0-9895-FFD9146DB76E}" type="datetimeFigureOut">
              <a:rPr lang="en-AU" smtClean="0"/>
              <a:t>11/11/2019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82240A-1923-45BC-AFA7-B6CFED20B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98F6C-7A68-4859-95C8-BC52A3AF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0A7F-CAFE-4C08-994C-BFC438AF01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8079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6CC5F-96A1-42DE-92B0-D7560C67C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B9064-E913-4216-9A7C-4B6BB0AB5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5764D-8BE5-4A35-B320-A4FC72C78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6E7C-AB54-43D0-9895-FFD9146DB76E}" type="datetimeFigureOut">
              <a:rPr lang="en-AU" smtClean="0"/>
              <a:t>11/11/2019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C12CF-2C02-4CEF-BFB7-32014D46B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69C82-4D7A-425E-B650-12BACADC2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0A7F-CAFE-4C08-994C-BFC438AF01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6694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6B25F-DE5F-41B9-9A7B-7788DA4B3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CEA95B-D0A1-4F7A-9642-AD52892A3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B8864-D837-45C7-8B5C-D5DC3858C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6E7C-AB54-43D0-9895-FFD9146DB76E}" type="datetimeFigureOut">
              <a:rPr lang="en-AU" smtClean="0"/>
              <a:t>11/11/2019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E4CBE-18E6-4290-8DA5-25A87674D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98712-2F2A-4CC5-A290-FD46DEF85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0A7F-CAFE-4C08-994C-BFC438AF01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93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CC840-4828-4619-970F-47D88780E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4EB83-DB82-4663-B9E2-A1303EADB8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56ABAA-4C66-4379-AD49-F80696C45E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3B2B7F-2A6D-4552-98CE-87B1C1E18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6E7C-AB54-43D0-9895-FFD9146DB76E}" type="datetimeFigureOut">
              <a:rPr lang="en-AU" smtClean="0"/>
              <a:t>11/11/2019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1593FC-B398-4BB9-9B39-40ED53297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23FE11-E33B-4346-9D46-BA9027221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0A7F-CAFE-4C08-994C-BFC438AF01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583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8A799-2E32-4ACB-9202-D3483E964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610623-B24A-40BD-825F-28D9CE8CF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5A3411-01F3-47C5-9821-BBEDAE8DF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B9D946-3B00-441F-AE19-7676C808CA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E28930-28B3-41B7-A3BD-8403BD78DC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0747E5-B866-4E8D-9FBF-7B3C29CD6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6E7C-AB54-43D0-9895-FFD9146DB76E}" type="datetimeFigureOut">
              <a:rPr lang="en-AU" smtClean="0"/>
              <a:t>11/11/2019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CE0B86-0C12-4FEE-BE4C-6C7D8883C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1D81DF-FE67-4B9A-A7E2-CE286469B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0A7F-CAFE-4C08-994C-BFC438AF01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9020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E0417-93E3-453A-94AD-28D14E132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57FDF1-1BD6-4423-A98E-52915D48E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6E7C-AB54-43D0-9895-FFD9146DB76E}" type="datetimeFigureOut">
              <a:rPr lang="en-AU" smtClean="0"/>
              <a:t>11/11/2019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3E5FAF-EA37-4E64-B362-404729A73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1710EB-2E70-4F94-9F35-33126A362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0A7F-CAFE-4C08-994C-BFC438AF01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6480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CC557D-78E7-46E8-9B8B-88058B9F6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6E7C-AB54-43D0-9895-FFD9146DB76E}" type="datetimeFigureOut">
              <a:rPr lang="en-AU" smtClean="0"/>
              <a:t>11/11/2019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0420F8-76FC-4C5B-9807-E8945CB33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212C2C-0A2F-404D-8459-FE6CA5155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0A7F-CAFE-4C08-994C-BFC438AF01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5589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FE34C-90CD-47ED-93EA-1C875290C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97FAF-2700-44EF-8BF7-D99ECA8F7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23D30E-5FE6-4EA6-8EF7-D9AB6C886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455E56-B9D9-4C97-812D-CFD0D05A9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6E7C-AB54-43D0-9895-FFD9146DB76E}" type="datetimeFigureOut">
              <a:rPr lang="en-AU" smtClean="0"/>
              <a:t>11/11/2019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949FF2-1150-4953-BE37-5A54B2FC1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0E8391-A07F-48BA-951F-460AC37ED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0A7F-CAFE-4C08-994C-BFC438AF01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3160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246CC-3C9E-4672-B321-4746B6DB1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6AFA64-14D4-40C9-9017-EE88EB43AE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214E2F-DF7D-4772-999B-356F7A5BB7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D2A59-75AE-4A94-AA2A-470684BB5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6E7C-AB54-43D0-9895-FFD9146DB76E}" type="datetimeFigureOut">
              <a:rPr lang="en-AU" smtClean="0"/>
              <a:t>11/11/2019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6DE990-B538-4C27-A75B-57BD1D05D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17C10B-BECF-4228-A73E-F28CAF1AC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0A7F-CAFE-4C08-994C-BFC438AF01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7535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60BC4F-6D0A-4224-B049-D9F6B4E95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0AECA3-281F-48EB-B0AC-BA2ACC019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5A1EF-9964-48AE-81F8-2671CE4541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A6E7C-AB54-43D0-9895-FFD9146DB76E}" type="datetimeFigureOut">
              <a:rPr lang="en-AU" smtClean="0"/>
              <a:t>11/11/2019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B64AC-21EC-4AE8-9579-ECA7223776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C4693-7644-44F5-9395-02F0592141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00A7F-CAFE-4C08-994C-BFC438AF01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350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itizenscience.org.au/wp-content/uploads/2018/11/AGM-Minutes_151118.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itizenscience.org.au/wp-content/uploads/2019/11/ACSA-AGM-Chairs-Report-2019.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itizenscience.org.au/wp-content/uploads/2019/11/ACSA-AGM-Treasurers-Report-2018-19-1.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itizenscience.org.au/wp-content/uploads/2019/11/ACSA-AGM-Reviewers-Report-2018-19.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itizenscience.org.au/wp-content/uploads/2019/11/ACSA-Strategic-Plan-Review-2015-18_FINAL.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itizenscience.org.au/wp-content/uploads/2019/11/ACSA-Strategic-Plan-2019-21.pptx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C81A23-262F-4A08-8C91-E6944873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9766" y="2438400"/>
            <a:ext cx="4645250" cy="389167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Annual General Meeting</a:t>
            </a:r>
            <a:b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11 November 2019</a:t>
            </a:r>
            <a:b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AU" sz="2400" i="1" dirty="0">
                <a:solidFill>
                  <a:schemeClr val="bg1"/>
                </a:solidFill>
              </a:rPr>
              <a:t>Meeting Room 450 | Level 4 </a:t>
            </a:r>
            <a:r>
              <a:rPr lang="en-AU" sz="2400" i="1" dirty="0" err="1">
                <a:solidFill>
                  <a:schemeClr val="bg1"/>
                </a:solidFill>
              </a:rPr>
              <a:t>Carslaw</a:t>
            </a:r>
            <a:r>
              <a:rPr lang="en-AU" sz="2400" i="1" dirty="0">
                <a:solidFill>
                  <a:schemeClr val="bg1"/>
                </a:solidFill>
              </a:rPr>
              <a:t> Building F07 |</a:t>
            </a:r>
            <a:br>
              <a:rPr lang="en-AU" sz="2400" i="1" dirty="0">
                <a:solidFill>
                  <a:schemeClr val="bg1"/>
                </a:solidFill>
              </a:rPr>
            </a:br>
            <a:r>
              <a:rPr lang="en-AU" sz="2400" i="1" dirty="0">
                <a:solidFill>
                  <a:schemeClr val="bg1"/>
                </a:solidFill>
              </a:rPr>
              <a:t>University of Sydney | Sydney</a:t>
            </a:r>
            <a:endParaRPr lang="en-US" kern="1200" dirty="0">
              <a:solidFill>
                <a:schemeClr val="bg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76758B9-23B3-4E47-8EAD-7A80BACE7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13" y="1147156"/>
            <a:ext cx="5622920" cy="172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886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EAAA91-A2CF-4B0E-B385-99B40F2E1D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" t="1025" r="642"/>
          <a:stretch/>
        </p:blipFill>
        <p:spPr>
          <a:xfrm>
            <a:off x="35169" y="-7034"/>
            <a:ext cx="121263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92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77C96-4042-4977-93C7-0E0D249EE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AU" dirty="0"/>
              <a:t>6. ACSA Seed Grant Winners</a:t>
            </a:r>
          </a:p>
        </p:txBody>
      </p:sp>
      <p:pic>
        <p:nvPicPr>
          <p:cNvPr id="3" name="Picture 2" descr="A picture containing food&#10;&#10;Description automatically generated">
            <a:extLst>
              <a:ext uri="{FF2B5EF4-FFF2-40B4-BE49-F238E27FC236}">
                <a16:creationId xmlns:a16="http://schemas.microsoft.com/office/drawing/2014/main" id="{E511684F-E195-4393-8CBE-20E2E8583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323" y="5383663"/>
            <a:ext cx="1484439" cy="13856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328EF1-5084-4F44-8A71-32780832C82F}"/>
              </a:ext>
            </a:extLst>
          </p:cNvPr>
          <p:cNvSpPr txBox="1"/>
          <p:nvPr/>
        </p:nvSpPr>
        <p:spPr>
          <a:xfrm>
            <a:off x="838200" y="1558808"/>
            <a:ext cx="9124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AU" sz="2400" i="1" dirty="0"/>
              <a:t>Presented by ACSA Chair, Erin Roger</a:t>
            </a:r>
            <a:endParaRPr lang="en-AU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BC9BE4-2FF4-44AA-9CF8-DC9BECE0E0FE}"/>
              </a:ext>
            </a:extLst>
          </p:cNvPr>
          <p:cNvSpPr txBox="1"/>
          <p:nvPr/>
        </p:nvSpPr>
        <p:spPr>
          <a:xfrm>
            <a:off x="838199" y="2519885"/>
            <a:ext cx="1051559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AU" sz="2400" b="1" dirty="0"/>
              <a:t>Dr Erinn Fagan-Jeffries | The University of Adelaide</a:t>
            </a:r>
          </a:p>
          <a:p>
            <a:pPr>
              <a:spcAft>
                <a:spcPts val="600"/>
              </a:spcAft>
            </a:pPr>
            <a:r>
              <a:rPr lang="en-AU" sz="2400" dirty="0"/>
              <a:t>Project: Pupils for </a:t>
            </a:r>
            <a:r>
              <a:rPr lang="en-AU" sz="2400" dirty="0" err="1"/>
              <a:t>Parasitoid</a:t>
            </a:r>
            <a:r>
              <a:rPr lang="en-AU" sz="2400" dirty="0"/>
              <a:t> Wasps</a:t>
            </a:r>
          </a:p>
          <a:p>
            <a:pPr>
              <a:spcAft>
                <a:spcPts val="600"/>
              </a:spcAft>
            </a:pPr>
            <a:r>
              <a:rPr lang="en-AU" dirty="0"/>
              <a:t>This project </a:t>
            </a:r>
            <a:r>
              <a:rPr lang="en-GB" dirty="0"/>
              <a:t>involves school children running insect traps to collect parasitic wasps in their local environment, and being involved in naming and describing newly discovered species.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FD63A8-A4E3-4907-A75E-9BC888BA1BD1}"/>
              </a:ext>
            </a:extLst>
          </p:cNvPr>
          <p:cNvSpPr txBox="1"/>
          <p:nvPr/>
        </p:nvSpPr>
        <p:spPr>
          <a:xfrm>
            <a:off x="838199" y="4433458"/>
            <a:ext cx="10134601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 startAt="2"/>
            </a:pPr>
            <a:r>
              <a:rPr lang="en-AU" sz="2400" b="1" dirty="0"/>
              <a:t>Jodie </a:t>
            </a:r>
            <a:r>
              <a:rPr lang="en-AU" sz="2400" b="1" dirty="0" err="1"/>
              <a:t>Valpied</a:t>
            </a:r>
            <a:r>
              <a:rPr lang="en-AU" sz="2400" b="1" dirty="0"/>
              <a:t> | Bacchus Marsh Platypus Alliance</a:t>
            </a:r>
          </a:p>
          <a:p>
            <a:pPr>
              <a:spcAft>
                <a:spcPts val="600"/>
              </a:spcAft>
            </a:pPr>
            <a:r>
              <a:rPr lang="en-AU" sz="2400" dirty="0"/>
              <a:t>Project: Bacchus Marsh Platypus Alliance</a:t>
            </a:r>
          </a:p>
          <a:p>
            <a:pPr>
              <a:spcAft>
                <a:spcPts val="600"/>
              </a:spcAft>
            </a:pPr>
            <a:r>
              <a:rPr lang="en-AU" dirty="0"/>
              <a:t>To resource the </a:t>
            </a:r>
            <a:r>
              <a:rPr lang="en-GB" dirty="0"/>
              <a:t>new Bacchus Marsh Platypus Alliance community group to begin a citizen science project on platypus habitat health, and to facilitate community engagement in this project.</a:t>
            </a:r>
            <a:endParaRPr lang="en-AU" sz="2400" i="1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2295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77C96-4042-4977-93C7-0E0D249EE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AU" dirty="0"/>
              <a:t>7. Election Results</a:t>
            </a:r>
          </a:p>
        </p:txBody>
      </p:sp>
      <p:pic>
        <p:nvPicPr>
          <p:cNvPr id="3" name="Picture 2" descr="A picture containing food&#10;&#10;Description automatically generated">
            <a:extLst>
              <a:ext uri="{FF2B5EF4-FFF2-40B4-BE49-F238E27FC236}">
                <a16:creationId xmlns:a16="http://schemas.microsoft.com/office/drawing/2014/main" id="{E511684F-E195-4393-8CBE-20E2E8583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323" y="5383663"/>
            <a:ext cx="1484439" cy="13856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328EF1-5084-4F44-8A71-32780832C82F}"/>
              </a:ext>
            </a:extLst>
          </p:cNvPr>
          <p:cNvSpPr txBox="1"/>
          <p:nvPr/>
        </p:nvSpPr>
        <p:spPr>
          <a:xfrm>
            <a:off x="838200" y="1558808"/>
            <a:ext cx="1068851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AU" sz="2400" i="1" dirty="0"/>
              <a:t>Presented by Patrick Tegart, General Member</a:t>
            </a:r>
          </a:p>
          <a:p>
            <a:pPr>
              <a:spcAft>
                <a:spcPts val="600"/>
              </a:spcAft>
            </a:pPr>
            <a:endParaRPr lang="en-AU" sz="800" i="1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Two General Member positions open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Thank you to Jennifer </a:t>
            </a:r>
            <a:r>
              <a:rPr lang="en-AU" sz="2400" dirty="0" err="1"/>
              <a:t>Loder</a:t>
            </a:r>
            <a:r>
              <a:rPr lang="en-AU" sz="2400" dirty="0"/>
              <a:t> and Mij Bricknell for all your efforts during your term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An open call was put out to ACSA Members inviting written nominations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Six were received: 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AU" dirty="0"/>
              <a:t>Jordan Gacutan, NSW</a:t>
            </a:r>
            <a:endParaRPr lang="en-AU" sz="1100" dirty="0"/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AU" dirty="0"/>
              <a:t>Dr Cobi Calyx, SA</a:t>
            </a:r>
            <a:endParaRPr lang="en-AU" sz="1100" dirty="0"/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AU" dirty="0"/>
              <a:t>Jonathan Inglis, VIC</a:t>
            </a:r>
            <a:endParaRPr lang="en-AU" sz="1100" dirty="0"/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AU" dirty="0"/>
              <a:t>Dr Maxine Newlands, QLD</a:t>
            </a:r>
            <a:endParaRPr lang="en-AU" sz="1100" dirty="0"/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AU" dirty="0" err="1"/>
              <a:t>Rosalinde</a:t>
            </a:r>
            <a:r>
              <a:rPr lang="en-AU" dirty="0"/>
              <a:t> Brinkman, QLD</a:t>
            </a:r>
            <a:endParaRPr lang="en-AU" sz="1100" dirty="0"/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AU" dirty="0"/>
              <a:t>Jennifer </a:t>
            </a:r>
            <a:r>
              <a:rPr lang="en-AU" dirty="0" err="1"/>
              <a:t>Loder</a:t>
            </a:r>
            <a:r>
              <a:rPr lang="en-AU" dirty="0"/>
              <a:t>, QLD</a:t>
            </a:r>
            <a:endParaRPr lang="en-AU" sz="11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 An election was held via an online vote</a:t>
            </a:r>
          </a:p>
        </p:txBody>
      </p:sp>
    </p:spTree>
    <p:extLst>
      <p:ext uri="{BB962C8B-B14F-4D97-AF65-F5344CB8AC3E}">
        <p14:creationId xmlns:p14="http://schemas.microsoft.com/office/powerpoint/2010/main" val="407020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77C96-4042-4977-93C7-0E0D249EE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AU" dirty="0"/>
              <a:t>7. Election Results</a:t>
            </a:r>
          </a:p>
        </p:txBody>
      </p:sp>
      <p:pic>
        <p:nvPicPr>
          <p:cNvPr id="3" name="Picture 2" descr="A picture containing food&#10;&#10;Description automatically generated">
            <a:extLst>
              <a:ext uri="{FF2B5EF4-FFF2-40B4-BE49-F238E27FC236}">
                <a16:creationId xmlns:a16="http://schemas.microsoft.com/office/drawing/2014/main" id="{E511684F-E195-4393-8CBE-20E2E8583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323" y="5383663"/>
            <a:ext cx="1484439" cy="13856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328EF1-5084-4F44-8A71-32780832C82F}"/>
              </a:ext>
            </a:extLst>
          </p:cNvPr>
          <p:cNvSpPr txBox="1"/>
          <p:nvPr/>
        </p:nvSpPr>
        <p:spPr>
          <a:xfrm>
            <a:off x="838200" y="1558808"/>
            <a:ext cx="9124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AU" sz="2400" i="1" dirty="0"/>
              <a:t>And the new committee members are…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FE5D91-34DD-4259-980D-9F97F018B133}"/>
              </a:ext>
            </a:extLst>
          </p:cNvPr>
          <p:cNvSpPr txBox="1"/>
          <p:nvPr/>
        </p:nvSpPr>
        <p:spPr>
          <a:xfrm>
            <a:off x="838200" y="2523668"/>
            <a:ext cx="4559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AU" sz="2400" b="1" dirty="0"/>
              <a:t>Dr Cobi Calyx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3C68FD-6010-42FA-939A-E279012CD482}"/>
              </a:ext>
            </a:extLst>
          </p:cNvPr>
          <p:cNvSpPr txBox="1"/>
          <p:nvPr/>
        </p:nvSpPr>
        <p:spPr>
          <a:xfrm>
            <a:off x="838200" y="3341719"/>
            <a:ext cx="277091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 startAt="2"/>
            </a:pPr>
            <a:r>
              <a:rPr lang="en-AU" sz="2400" b="1" dirty="0"/>
              <a:t>Jennifer </a:t>
            </a:r>
            <a:r>
              <a:rPr lang="en-AU" sz="2400" b="1" dirty="0" err="1"/>
              <a:t>Loder</a:t>
            </a:r>
            <a:endParaRPr lang="en-AU" sz="2400" i="1" dirty="0"/>
          </a:p>
          <a:p>
            <a:endParaRPr lang="en-AU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FB0C96-9A14-48F0-8563-2D285B131064}"/>
              </a:ext>
            </a:extLst>
          </p:cNvPr>
          <p:cNvSpPr txBox="1"/>
          <p:nvPr/>
        </p:nvSpPr>
        <p:spPr>
          <a:xfrm>
            <a:off x="838201" y="4249660"/>
            <a:ext cx="100378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Congratulations Cobi and Jennifer!</a:t>
            </a:r>
          </a:p>
          <a:p>
            <a:endParaRPr lang="en-AU" sz="2400" dirty="0"/>
          </a:p>
          <a:p>
            <a:r>
              <a:rPr lang="en-AU" sz="2400" dirty="0"/>
              <a:t>A big thank you to everyone who nominated; we encourage you to remain involved in ACSA going forward. </a:t>
            </a:r>
          </a:p>
        </p:txBody>
      </p:sp>
    </p:spTree>
    <p:extLst>
      <p:ext uri="{BB962C8B-B14F-4D97-AF65-F5344CB8AC3E}">
        <p14:creationId xmlns:p14="http://schemas.microsoft.com/office/powerpoint/2010/main" val="285207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77C96-4042-4977-93C7-0E0D249EE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AU" dirty="0"/>
              <a:t>8. Any Other Business</a:t>
            </a:r>
          </a:p>
        </p:txBody>
      </p:sp>
      <p:pic>
        <p:nvPicPr>
          <p:cNvPr id="3" name="Picture 2" descr="A picture containing food&#10;&#10;Description automatically generated">
            <a:extLst>
              <a:ext uri="{FF2B5EF4-FFF2-40B4-BE49-F238E27FC236}">
                <a16:creationId xmlns:a16="http://schemas.microsoft.com/office/drawing/2014/main" id="{E511684F-E195-4393-8CBE-20E2E8583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323" y="5383663"/>
            <a:ext cx="1484439" cy="13856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328EF1-5084-4F44-8A71-32780832C82F}"/>
              </a:ext>
            </a:extLst>
          </p:cNvPr>
          <p:cNvSpPr txBox="1"/>
          <p:nvPr/>
        </p:nvSpPr>
        <p:spPr>
          <a:xfrm>
            <a:off x="838200" y="1558808"/>
            <a:ext cx="9124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AU" sz="2400" i="1" dirty="0"/>
              <a:t>Presented by ACSA National Coordinator, Amy Slocombe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F659CC-20C6-4E83-9415-C9D22A7725BA}"/>
              </a:ext>
            </a:extLst>
          </p:cNvPr>
          <p:cNvSpPr txBox="1"/>
          <p:nvPr/>
        </p:nvSpPr>
        <p:spPr>
          <a:xfrm>
            <a:off x="838200" y="2543695"/>
            <a:ext cx="8817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AU" sz="2400" b="1" dirty="0"/>
              <a:t>Signing of University of Sydney Affiliation Agreement</a:t>
            </a:r>
            <a:endParaRPr lang="en-AU" sz="2400" dirty="0"/>
          </a:p>
          <a:p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82076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77C96-4042-4977-93C7-0E0D249EE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AU" dirty="0"/>
              <a:t>9. Meeting Close</a:t>
            </a:r>
          </a:p>
        </p:txBody>
      </p:sp>
      <p:pic>
        <p:nvPicPr>
          <p:cNvPr id="3" name="Picture 2" descr="A picture containing food&#10;&#10;Description automatically generated">
            <a:extLst>
              <a:ext uri="{FF2B5EF4-FFF2-40B4-BE49-F238E27FC236}">
                <a16:creationId xmlns:a16="http://schemas.microsoft.com/office/drawing/2014/main" id="{E511684F-E195-4393-8CBE-20E2E8583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323" y="5383663"/>
            <a:ext cx="1484439" cy="13856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328EF1-5084-4F44-8A71-32780832C82F}"/>
              </a:ext>
            </a:extLst>
          </p:cNvPr>
          <p:cNvSpPr txBox="1"/>
          <p:nvPr/>
        </p:nvSpPr>
        <p:spPr>
          <a:xfrm>
            <a:off x="838200" y="1558808"/>
            <a:ext cx="9124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AU" sz="2400" i="1" dirty="0"/>
              <a:t>Presented by ACSA National Coordinator, Amy Slocombe</a:t>
            </a:r>
          </a:p>
        </p:txBody>
      </p:sp>
    </p:spTree>
    <p:extLst>
      <p:ext uri="{BB962C8B-B14F-4D97-AF65-F5344CB8AC3E}">
        <p14:creationId xmlns:p14="http://schemas.microsoft.com/office/powerpoint/2010/main" val="3829467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77C96-4042-4977-93C7-0E0D249EE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Agenda</a:t>
            </a:r>
          </a:p>
        </p:txBody>
      </p:sp>
      <p:pic>
        <p:nvPicPr>
          <p:cNvPr id="3" name="Picture 2" descr="A picture containing food&#10;&#10;Description automatically generated">
            <a:extLst>
              <a:ext uri="{FF2B5EF4-FFF2-40B4-BE49-F238E27FC236}">
                <a16:creationId xmlns:a16="http://schemas.microsoft.com/office/drawing/2014/main" id="{E511684F-E195-4393-8CBE-20E2E8583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323" y="5383663"/>
            <a:ext cx="1484439" cy="13856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E5276B-E3F4-4D1C-A657-456231297D58}"/>
              </a:ext>
            </a:extLst>
          </p:cNvPr>
          <p:cNvSpPr txBox="1"/>
          <p:nvPr/>
        </p:nvSpPr>
        <p:spPr>
          <a:xfrm>
            <a:off x="991772" y="1690688"/>
            <a:ext cx="8954086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AU" dirty="0"/>
              <a:t>Welcome, Attendees &amp; Apologies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AU" dirty="0"/>
              <a:t>Minutes of Previous Annual General Meeting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AU" dirty="0"/>
              <a:t>Association Reports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AU" dirty="0"/>
              <a:t>Chair’s Report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AU" dirty="0"/>
              <a:t>Financial Report 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lphaLcParenR"/>
            </a:pPr>
            <a:r>
              <a:rPr lang="en-AU" dirty="0"/>
              <a:t>Reviewer’s Report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AU" dirty="0"/>
              <a:t>Address by Alice Motion, Host Representative, University of Sydney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AU" dirty="0"/>
              <a:t>Strategic Plan update: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AU" dirty="0"/>
              <a:t>Review of 2015-2018 Strategic Plan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lphaLcParenR"/>
            </a:pPr>
            <a:r>
              <a:rPr lang="en-AU" dirty="0"/>
              <a:t>Presentation of 2019-2021 Strategic Plan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AU" dirty="0"/>
              <a:t>ACSA Seed Grant winners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AU" dirty="0"/>
              <a:t>Management Committee Election Results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AU" dirty="0"/>
              <a:t>Other Business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AU" dirty="0"/>
              <a:t>Close</a:t>
            </a:r>
          </a:p>
          <a:p>
            <a:pPr marL="342900" indent="-342900">
              <a:buFont typeface="+mj-lt"/>
              <a:buAutoNum type="arabicPeriod"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939299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77C96-4042-4977-93C7-0E0D249EE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54542" cy="13255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AU" dirty="0"/>
              <a:t>2. Minutes of Previous Annual General Meeting</a:t>
            </a:r>
          </a:p>
        </p:txBody>
      </p:sp>
      <p:pic>
        <p:nvPicPr>
          <p:cNvPr id="3" name="Picture 2" descr="A picture containing food&#10;&#10;Description automatically generated">
            <a:extLst>
              <a:ext uri="{FF2B5EF4-FFF2-40B4-BE49-F238E27FC236}">
                <a16:creationId xmlns:a16="http://schemas.microsoft.com/office/drawing/2014/main" id="{E511684F-E195-4393-8CBE-20E2E8583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323" y="5383663"/>
            <a:ext cx="1484439" cy="13856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328EF1-5084-4F44-8A71-32780832C82F}"/>
              </a:ext>
            </a:extLst>
          </p:cNvPr>
          <p:cNvSpPr txBox="1"/>
          <p:nvPr/>
        </p:nvSpPr>
        <p:spPr>
          <a:xfrm>
            <a:off x="838200" y="1558808"/>
            <a:ext cx="910765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AU" sz="2400" i="1" dirty="0"/>
              <a:t>Presented by ACSA General Member, Patrick Tegart</a:t>
            </a:r>
            <a:endParaRPr lang="en-AU" sz="2400" i="1" dirty="0">
              <a:hlinkClick r:id="rId3"/>
            </a:endParaRPr>
          </a:p>
          <a:p>
            <a:pPr>
              <a:spcAft>
                <a:spcPts val="600"/>
              </a:spcAft>
            </a:pPr>
            <a:endParaRPr lang="en-AU" sz="2400" dirty="0">
              <a:hlinkClick r:id="rId3"/>
            </a:endParaRPr>
          </a:p>
          <a:p>
            <a:pPr>
              <a:spcAft>
                <a:spcPts val="600"/>
              </a:spcAft>
            </a:pPr>
            <a:r>
              <a:rPr lang="en-AU" sz="2400" dirty="0">
                <a:hlinkClick r:id="rId3"/>
              </a:rPr>
              <a:t>Minutes of 2018 AGM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314640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77C96-4042-4977-93C7-0E0D249EE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AU" dirty="0"/>
              <a:t>3(a). Chair’s Report</a:t>
            </a:r>
          </a:p>
        </p:txBody>
      </p:sp>
      <p:pic>
        <p:nvPicPr>
          <p:cNvPr id="3" name="Picture 2" descr="A picture containing food&#10;&#10;Description automatically generated">
            <a:extLst>
              <a:ext uri="{FF2B5EF4-FFF2-40B4-BE49-F238E27FC236}">
                <a16:creationId xmlns:a16="http://schemas.microsoft.com/office/drawing/2014/main" id="{E511684F-E195-4393-8CBE-20E2E8583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323" y="5383663"/>
            <a:ext cx="1484439" cy="13856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328EF1-5084-4F44-8A71-32780832C82F}"/>
              </a:ext>
            </a:extLst>
          </p:cNvPr>
          <p:cNvSpPr txBox="1"/>
          <p:nvPr/>
        </p:nvSpPr>
        <p:spPr>
          <a:xfrm>
            <a:off x="838200" y="1558808"/>
            <a:ext cx="9107658" cy="1407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AU" sz="2400" i="1" dirty="0"/>
              <a:t>Presented by ACSA Chair, Erin Roger</a:t>
            </a:r>
            <a:endParaRPr lang="en-AU" sz="2400" i="1" dirty="0">
              <a:hlinkClick r:id="rId3"/>
            </a:endParaRPr>
          </a:p>
          <a:p>
            <a:pPr>
              <a:spcAft>
                <a:spcPts val="600"/>
              </a:spcAft>
            </a:pPr>
            <a:endParaRPr lang="en-AU" sz="2400" dirty="0">
              <a:hlinkClick r:id="rId3"/>
            </a:endParaRPr>
          </a:p>
          <a:p>
            <a:pPr>
              <a:spcAft>
                <a:spcPts val="600"/>
              </a:spcAft>
            </a:pPr>
            <a:r>
              <a:rPr lang="en-AU" sz="2400" dirty="0">
                <a:hlinkClick r:id="rId3"/>
              </a:rPr>
              <a:t>2019 Chair’s Report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077730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77C96-4042-4977-93C7-0E0D249EE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AU" dirty="0"/>
              <a:t>3(b). Financial Report</a:t>
            </a:r>
          </a:p>
        </p:txBody>
      </p:sp>
      <p:pic>
        <p:nvPicPr>
          <p:cNvPr id="3" name="Picture 2" descr="A picture containing food&#10;&#10;Description automatically generated">
            <a:extLst>
              <a:ext uri="{FF2B5EF4-FFF2-40B4-BE49-F238E27FC236}">
                <a16:creationId xmlns:a16="http://schemas.microsoft.com/office/drawing/2014/main" id="{E511684F-E195-4393-8CBE-20E2E8583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323" y="5383663"/>
            <a:ext cx="1484439" cy="13856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328EF1-5084-4F44-8A71-32780832C82F}"/>
              </a:ext>
            </a:extLst>
          </p:cNvPr>
          <p:cNvSpPr txBox="1"/>
          <p:nvPr/>
        </p:nvSpPr>
        <p:spPr>
          <a:xfrm>
            <a:off x="838200" y="1558808"/>
            <a:ext cx="910765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AU" sz="2400" i="1" dirty="0"/>
              <a:t>Presented by ACSA National Coordinator, Amy Slocombe</a:t>
            </a:r>
          </a:p>
          <a:p>
            <a:pPr>
              <a:spcAft>
                <a:spcPts val="600"/>
              </a:spcAft>
            </a:pPr>
            <a:endParaRPr lang="en-AU" sz="2400" i="1" dirty="0"/>
          </a:p>
          <a:p>
            <a:pPr>
              <a:spcAft>
                <a:spcPts val="600"/>
              </a:spcAft>
            </a:pPr>
            <a:r>
              <a:rPr lang="en-AU" sz="2400" dirty="0">
                <a:hlinkClick r:id="rId3"/>
              </a:rPr>
              <a:t>2019 Treasurer’s Report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586756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77C96-4042-4977-93C7-0E0D249EE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AU" dirty="0"/>
              <a:t>3(c). Reviewer’s Report</a:t>
            </a:r>
          </a:p>
        </p:txBody>
      </p:sp>
      <p:pic>
        <p:nvPicPr>
          <p:cNvPr id="3" name="Picture 2" descr="A picture containing food&#10;&#10;Description automatically generated">
            <a:extLst>
              <a:ext uri="{FF2B5EF4-FFF2-40B4-BE49-F238E27FC236}">
                <a16:creationId xmlns:a16="http://schemas.microsoft.com/office/drawing/2014/main" id="{E511684F-E195-4393-8CBE-20E2E8583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323" y="5383663"/>
            <a:ext cx="1484439" cy="13856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328EF1-5084-4F44-8A71-32780832C82F}"/>
              </a:ext>
            </a:extLst>
          </p:cNvPr>
          <p:cNvSpPr txBox="1"/>
          <p:nvPr/>
        </p:nvSpPr>
        <p:spPr>
          <a:xfrm>
            <a:off x="838200" y="1558808"/>
            <a:ext cx="1081160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AU" sz="2400" i="1" dirty="0"/>
              <a:t>Presented by ACSA National Coordinator, Amy Slocombe</a:t>
            </a:r>
          </a:p>
          <a:p>
            <a:pPr>
              <a:spcAft>
                <a:spcPts val="600"/>
              </a:spcAft>
            </a:pPr>
            <a:endParaRPr lang="en-AU" sz="2400" i="1" dirty="0">
              <a:hlinkClick r:id="rId3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ACSA is governed by the Associations Incorporation Act 1991 (the Act)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Part 5 of the Act outlines obligations around Record Keeping and Reporting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ACSA is required to have its accounting records reviewed annually by someone who is: 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AU" dirty="0"/>
              <a:t>Not a member or officer of the association; and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AU" dirty="0"/>
              <a:t>Has not prepared or assisted with the preparation of the accounts. </a:t>
            </a:r>
            <a:endParaRPr lang="en-AU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spcAft>
                <a:spcPts val="600"/>
              </a:spcAft>
            </a:pPr>
            <a:endParaRPr lang="en-AU" sz="2400" dirty="0">
              <a:hlinkClick r:id="rId3"/>
            </a:endParaRPr>
          </a:p>
          <a:p>
            <a:pPr>
              <a:spcAft>
                <a:spcPts val="600"/>
              </a:spcAft>
            </a:pPr>
            <a:r>
              <a:rPr lang="en-AU" sz="2400" dirty="0">
                <a:hlinkClick r:id="rId3"/>
              </a:rPr>
              <a:t>2019 Reviewer’s Report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487010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77C96-4042-4977-93C7-0E0D249EE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AU" dirty="0"/>
              <a:t>4. University of Sydney Address</a:t>
            </a:r>
          </a:p>
        </p:txBody>
      </p:sp>
      <p:pic>
        <p:nvPicPr>
          <p:cNvPr id="3" name="Picture 2" descr="A picture containing food&#10;&#10;Description automatically generated">
            <a:extLst>
              <a:ext uri="{FF2B5EF4-FFF2-40B4-BE49-F238E27FC236}">
                <a16:creationId xmlns:a16="http://schemas.microsoft.com/office/drawing/2014/main" id="{E511684F-E195-4393-8CBE-20E2E8583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323" y="5383663"/>
            <a:ext cx="1484439" cy="13856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328EF1-5084-4F44-8A71-32780832C82F}"/>
              </a:ext>
            </a:extLst>
          </p:cNvPr>
          <p:cNvSpPr txBox="1"/>
          <p:nvPr/>
        </p:nvSpPr>
        <p:spPr>
          <a:xfrm>
            <a:off x="838200" y="1558808"/>
            <a:ext cx="9124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AU" sz="2400" i="1" dirty="0"/>
              <a:t>Presented by Host Institution Representative, Alice Motion</a:t>
            </a:r>
          </a:p>
        </p:txBody>
      </p:sp>
      <p:pic>
        <p:nvPicPr>
          <p:cNvPr id="5" name="Picture 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2FA5D976-7BFC-4EAA-BF92-C89672FF41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63" y="2537353"/>
            <a:ext cx="2359429" cy="353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17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77C96-4042-4977-93C7-0E0D249EE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AU" dirty="0"/>
              <a:t>5. Strategic Plan </a:t>
            </a:r>
          </a:p>
        </p:txBody>
      </p:sp>
      <p:pic>
        <p:nvPicPr>
          <p:cNvPr id="3" name="Picture 2" descr="A picture containing food&#10;&#10;Description automatically generated">
            <a:extLst>
              <a:ext uri="{FF2B5EF4-FFF2-40B4-BE49-F238E27FC236}">
                <a16:creationId xmlns:a16="http://schemas.microsoft.com/office/drawing/2014/main" id="{E511684F-E195-4393-8CBE-20E2E8583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323" y="5383663"/>
            <a:ext cx="1484439" cy="13856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328EF1-5084-4F44-8A71-32780832C82F}"/>
              </a:ext>
            </a:extLst>
          </p:cNvPr>
          <p:cNvSpPr txBox="1"/>
          <p:nvPr/>
        </p:nvSpPr>
        <p:spPr>
          <a:xfrm>
            <a:off x="838200" y="1558808"/>
            <a:ext cx="9124283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AU" sz="2400" i="1" dirty="0"/>
              <a:t>Presented by ACSA Chair, Erin Roger</a:t>
            </a:r>
          </a:p>
          <a:p>
            <a:pPr>
              <a:spcAft>
                <a:spcPts val="600"/>
              </a:spcAft>
            </a:pPr>
            <a:endParaRPr lang="en-AU" sz="2400" i="1" dirty="0"/>
          </a:p>
          <a:p>
            <a:pPr marL="457200" indent="-457200">
              <a:spcAft>
                <a:spcPts val="600"/>
              </a:spcAft>
              <a:buFont typeface="+mj-lt"/>
              <a:buAutoNum type="alphaLcParenR"/>
            </a:pPr>
            <a:r>
              <a:rPr lang="en-AU" sz="2400" dirty="0">
                <a:hlinkClick r:id="rId3"/>
              </a:rPr>
              <a:t>2015 – 2018 Strategic Plan Review &amp; Evaluation</a:t>
            </a:r>
            <a:endParaRPr lang="en-AU" sz="2400" dirty="0"/>
          </a:p>
          <a:p>
            <a:pPr>
              <a:spcAft>
                <a:spcPts val="600"/>
              </a:spcAft>
            </a:pPr>
            <a:endParaRPr lang="en-AU" sz="2400" dirty="0"/>
          </a:p>
          <a:p>
            <a:pPr marL="457200" indent="-457200">
              <a:spcAft>
                <a:spcPts val="600"/>
              </a:spcAft>
              <a:buFont typeface="+mj-lt"/>
              <a:buAutoNum type="alphaLcParenR" startAt="2"/>
            </a:pPr>
            <a:r>
              <a:rPr lang="en-AU" sz="2400" dirty="0">
                <a:hlinkClick r:id="rId4"/>
              </a:rPr>
              <a:t>2019 – 2021 Strategic Plan</a:t>
            </a:r>
            <a:endParaRPr lang="en-AU" sz="2400" dirty="0"/>
          </a:p>
          <a:p>
            <a:pPr marL="457200" indent="-457200">
              <a:spcAft>
                <a:spcPts val="600"/>
              </a:spcAft>
              <a:buFont typeface="+mj-lt"/>
              <a:buAutoNum type="alphaLcParenR" startAt="2"/>
            </a:pPr>
            <a:endParaRPr lang="en-AU" sz="2400" i="1" dirty="0"/>
          </a:p>
        </p:txBody>
      </p:sp>
    </p:spTree>
    <p:extLst>
      <p:ext uri="{BB962C8B-B14F-4D97-AF65-F5344CB8AC3E}">
        <p14:creationId xmlns:p14="http://schemas.microsoft.com/office/powerpoint/2010/main" val="1677599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AAD15E2-7668-4B67-B81F-9AE0FFC36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4" y="-40648"/>
            <a:ext cx="12184965" cy="690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39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482</Words>
  <Application>Microsoft Office PowerPoint</Application>
  <PresentationFormat>Widescreen</PresentationFormat>
  <Paragraphs>80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Office Theme</vt:lpstr>
      <vt:lpstr>Annual General Meeting  11 November 2019  Meeting Room 450 | Level 4 Carslaw Building F07 | University of Sydney | Sydney</vt:lpstr>
      <vt:lpstr>Agenda</vt:lpstr>
      <vt:lpstr>2. Minutes of Previous Annual General Meeting</vt:lpstr>
      <vt:lpstr>3(a). Chair’s Report</vt:lpstr>
      <vt:lpstr>3(b). Financial Report</vt:lpstr>
      <vt:lpstr>3(c). Reviewer’s Report</vt:lpstr>
      <vt:lpstr>4. University of Sydney Address</vt:lpstr>
      <vt:lpstr>5. Strategic Plan </vt:lpstr>
      <vt:lpstr>PowerPoint Presentation</vt:lpstr>
      <vt:lpstr>PowerPoint Presentation</vt:lpstr>
      <vt:lpstr>6. ACSA Seed Grant Winners</vt:lpstr>
      <vt:lpstr>7. Election Results</vt:lpstr>
      <vt:lpstr>7. Election Results</vt:lpstr>
      <vt:lpstr>8. Any Other Business</vt:lpstr>
      <vt:lpstr>9. Meeting Close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General Meeting 2019  Meeting Room 450 | Level 4 Carslaw Building F07 | University of Sydney | Sydney</dc:title>
  <dc:creator>Amy Slocombe</dc:creator>
  <cp:lastModifiedBy>Amy Slocombe</cp:lastModifiedBy>
  <cp:revision>10</cp:revision>
  <dcterms:created xsi:type="dcterms:W3CDTF">2019-11-08T01:04:50Z</dcterms:created>
  <dcterms:modified xsi:type="dcterms:W3CDTF">2019-11-11T00:24:57Z</dcterms:modified>
</cp:coreProperties>
</file>